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/ Масштабность целей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484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10538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 работники на должности выше начальник лаборатории/руководитель группы.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Дефектоскопист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Дефектоскопист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/ МАСШТАБНОСТЬ ЦЕЛЕЙ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787696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/ Масштабность целей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проявил инициативу / разработал решение, при выполнении которых решил глобальную задачу и повлиял на бизнес-процессы организации / дивизиона / отрасли. Успешно преодолел сложности, возникшие в ходе проявленной инициативы / проекта / 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/ 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обосновал уникальность инициативы / решения / проекта для организации / дивизиона / отрасли.
Также обосновал новизну в содержании инициативы / решения / проекта. Применил в подходах / процессах / технологиях инновации.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указал существенные качественные и количественные результаты и описал конкретный вклад в бизнес-результаты организации / дивизиона /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перечислил списком участие в отраслевых, дивизиональных, ПСР, КПИ, общественно значимых и иных проектах, предложения ППУ.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53718</TotalTime>
  <Words>2177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